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696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/>
        </p:nvGrpSpPr>
        <p:grpSpPr>
          <a:xfrm>
            <a:off x="-457200" y="-2799"/>
            <a:ext cx="5791200" cy="4588378"/>
            <a:chOff x="990600" y="838200"/>
            <a:chExt cx="5791200" cy="4588378"/>
          </a:xfrm>
        </p:grpSpPr>
        <p:sp>
          <p:nvSpPr>
            <p:cNvPr id="4" name="Rectangle 3"/>
            <p:cNvSpPr/>
            <p:nvPr/>
          </p:nvSpPr>
          <p:spPr>
            <a:xfrm>
              <a:off x="1447800" y="838200"/>
              <a:ext cx="5334000" cy="4572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/>
            <p:cNvCxnSpPr>
              <a:endCxn id="8" idx="0"/>
            </p:cNvCxnSpPr>
            <p:nvPr/>
          </p:nvCxnSpPr>
          <p:spPr>
            <a:xfrm flipV="1">
              <a:off x="1447800" y="2181804"/>
              <a:ext cx="432437" cy="2799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Arc 7"/>
            <p:cNvSpPr/>
            <p:nvPr/>
          </p:nvSpPr>
          <p:spPr>
            <a:xfrm rot="5400000">
              <a:off x="1037937" y="1857663"/>
              <a:ext cx="819726" cy="914400"/>
            </a:xfrm>
            <a:prstGeom prst="arc">
              <a:avLst>
                <a:gd name="adj1" fmla="val 15173828"/>
                <a:gd name="adj2" fmla="val 67611"/>
              </a:avLst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c 14"/>
            <p:cNvSpPr/>
            <p:nvPr/>
          </p:nvSpPr>
          <p:spPr>
            <a:xfrm>
              <a:off x="992909" y="2738581"/>
              <a:ext cx="914400" cy="914400"/>
            </a:xfrm>
            <a:prstGeom prst="arc">
              <a:avLst>
                <a:gd name="adj1" fmla="val 16200000"/>
                <a:gd name="adj2" fmla="val 1192335"/>
              </a:avLst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 flipV="1">
              <a:off x="1450109" y="3276600"/>
              <a:ext cx="430128" cy="762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1447800" y="4419600"/>
              <a:ext cx="5334000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1697500" y="2540060"/>
              <a:ext cx="838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Door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667000" y="4495800"/>
              <a:ext cx="1447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Windows Desktop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343400" y="4495800"/>
              <a:ext cx="1066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Linux Desktop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447800" y="4403222"/>
              <a:ext cx="838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Table</a:t>
              </a:r>
            </a:p>
          </p:txBody>
        </p:sp>
        <p:cxnSp>
          <p:nvCxnSpPr>
            <p:cNvPr id="25" name="Straight Connector 24"/>
            <p:cNvCxnSpPr/>
            <p:nvPr/>
          </p:nvCxnSpPr>
          <p:spPr>
            <a:xfrm>
              <a:off x="2133600" y="4419600"/>
              <a:ext cx="0" cy="100697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3733800" y="3276600"/>
              <a:ext cx="99060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3733800" y="2314862"/>
              <a:ext cx="0" cy="96173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724400" y="3091934"/>
              <a:ext cx="381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803073" y="2130196"/>
              <a:ext cx="381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6581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4508" y="28576"/>
            <a:ext cx="4119307" cy="2303102"/>
            <a:chOff x="-4508" y="28576"/>
            <a:chExt cx="4119307" cy="2303102"/>
          </a:xfrm>
        </p:grpSpPr>
        <p:pic>
          <p:nvPicPr>
            <p:cNvPr id="5122" name="Picture 2" descr="C:\Users\Young\Desktop\Botao\Dropbox\Dropbox\0_common\18_labreport\6_NoteOnQuadrotor\Figure\fig_flightcontroller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508" y="28576"/>
              <a:ext cx="4119307" cy="23031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/>
            <p:cNvSpPr/>
            <p:nvPr/>
          </p:nvSpPr>
          <p:spPr>
            <a:xfrm>
              <a:off x="1631156" y="685800"/>
              <a:ext cx="76200" cy="76200"/>
            </a:xfrm>
            <a:prstGeom prst="rect">
              <a:avLst/>
            </a:prstGeom>
            <a:noFill/>
            <a:ln w="12700">
              <a:solidFill>
                <a:srgbClr val="66FF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Arrow Connector 3"/>
            <p:cNvCxnSpPr>
              <a:endCxn id="2" idx="1"/>
            </p:cNvCxnSpPr>
            <p:nvPr/>
          </p:nvCxnSpPr>
          <p:spPr>
            <a:xfrm>
              <a:off x="1143000" y="457200"/>
              <a:ext cx="488156" cy="266700"/>
            </a:xfrm>
            <a:prstGeom prst="straightConnector1">
              <a:avLst/>
            </a:prstGeom>
            <a:ln w="38100">
              <a:solidFill>
                <a:srgbClr val="66FF3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4762" y="349478"/>
              <a:ext cx="114750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b="1" dirty="0">
                  <a:solidFill>
                    <a:srgbClr val="FF0000"/>
                  </a:solidFill>
                </a:rPr>
                <a:t>Connect 3.3 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8536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3A797F-24B1-4B28-96B3-E2F81E911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766"/>
            <a:ext cx="9104296" cy="51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330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977EF8-D326-4379-B7F9-FA1DC7402E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7" t="6640" r="33332" b="14954"/>
          <a:stretch/>
        </p:blipFill>
        <p:spPr>
          <a:xfrm>
            <a:off x="0" y="0"/>
            <a:ext cx="89154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838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A4E942-6925-49BB-8F7C-9851B8063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84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0" y="0"/>
            <a:ext cx="4723287" cy="5333999"/>
            <a:chOff x="0" y="0"/>
            <a:chExt cx="4723287" cy="5333999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-305356" y="305356"/>
              <a:ext cx="5333999" cy="4723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0" name="Straight Arrow Connector 9"/>
            <p:cNvCxnSpPr/>
            <p:nvPr/>
          </p:nvCxnSpPr>
          <p:spPr>
            <a:xfrm>
              <a:off x="2438400" y="2514600"/>
              <a:ext cx="1676400" cy="381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V="1">
              <a:off x="2438400" y="1066800"/>
              <a:ext cx="0" cy="14478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512457" y="1502060"/>
              <a:ext cx="457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57271" y="1037266"/>
              <a:ext cx="457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solidFill>
                    <a:srgbClr val="FF0000"/>
                  </a:solidFill>
                </a:rPr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0424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Young\Downloads\IMG_20180513_17063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3" t="30524" r="44516" b="36573"/>
          <a:stretch/>
        </p:blipFill>
        <p:spPr bwMode="auto">
          <a:xfrm>
            <a:off x="0" y="0"/>
            <a:ext cx="3352800" cy="4183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6510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Young\Downloads\IMG_20180513_18005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8" t="29072" r="51935" b="4638"/>
          <a:stretch/>
        </p:blipFill>
        <p:spPr bwMode="auto">
          <a:xfrm>
            <a:off x="1" y="0"/>
            <a:ext cx="133489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889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Young\Desktop\Botao\Dropbox\Dropbox\0_common\18_labreport\6_NoteOnQuadrotor\Figure\fig_charge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5" t="30040" r="16129" b="32944"/>
          <a:stretch/>
        </p:blipFill>
        <p:spPr bwMode="auto">
          <a:xfrm>
            <a:off x="0" y="0"/>
            <a:ext cx="3709396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776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" y="0"/>
            <a:ext cx="2100262" cy="4686299"/>
            <a:chOff x="1" y="0"/>
            <a:chExt cx="2100262" cy="4686299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547" b="3907"/>
            <a:stretch/>
          </p:blipFill>
          <p:spPr bwMode="auto">
            <a:xfrm>
              <a:off x="1" y="0"/>
              <a:ext cx="2100262" cy="4686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7" name="Group 6"/>
            <p:cNvGrpSpPr/>
            <p:nvPr/>
          </p:nvGrpSpPr>
          <p:grpSpPr>
            <a:xfrm>
              <a:off x="533400" y="653534"/>
              <a:ext cx="740568" cy="565666"/>
              <a:chOff x="457200" y="653534"/>
              <a:chExt cx="740568" cy="565666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457200" y="653534"/>
                <a:ext cx="74056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solidFill>
                      <a:srgbClr val="FF0000"/>
                    </a:solidFill>
                  </a:rPr>
                  <a:t>ON/OFF</a:t>
                </a: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57200" y="653534"/>
                <a:ext cx="609600" cy="56566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33400" y="1219200"/>
              <a:ext cx="740568" cy="565666"/>
              <a:chOff x="457200" y="653534"/>
              <a:chExt cx="740568" cy="565666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457200" y="972979"/>
                <a:ext cx="74056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solidFill>
                      <a:srgbClr val="FF0000"/>
                    </a:solidFill>
                  </a:rPr>
                  <a:t>Direction</a:t>
                </a: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457200" y="653534"/>
                <a:ext cx="609600" cy="56566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Rectangle 11"/>
            <p:cNvSpPr/>
            <p:nvPr/>
          </p:nvSpPr>
          <p:spPr>
            <a:xfrm>
              <a:off x="1143000" y="653534"/>
              <a:ext cx="685800" cy="81188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28723" y="609600"/>
              <a:ext cx="74056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Speed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179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-1"/>
            <a:ext cx="2424771" cy="4343401"/>
            <a:chOff x="0" y="-1"/>
            <a:chExt cx="2424771" cy="4343401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813" b="27930"/>
            <a:stretch/>
          </p:blipFill>
          <p:spPr bwMode="auto">
            <a:xfrm>
              <a:off x="0" y="-1"/>
              <a:ext cx="2424771" cy="4343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606028" y="3606220"/>
              <a:ext cx="7405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</a:rPr>
                <a:t>Frequency input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04824" y="1295400"/>
              <a:ext cx="942976" cy="23108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496616" y="3606220"/>
              <a:ext cx="7405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</a:rPr>
                <a:t>Amplitude input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1447800" y="1295400"/>
              <a:ext cx="838200" cy="23108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1000" y="1066799"/>
              <a:ext cx="94297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</a:rPr>
                <a:t>On/Off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04824" y="777729"/>
              <a:ext cx="707561" cy="50150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8500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2" t="21875" r="37969" b="52539"/>
          <a:stretch/>
        </p:blipFill>
        <p:spPr bwMode="auto">
          <a:xfrm>
            <a:off x="0" y="0"/>
            <a:ext cx="2952750" cy="249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6528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88" t="47851" r="38906" b="24610"/>
          <a:stretch/>
        </p:blipFill>
        <p:spPr bwMode="auto">
          <a:xfrm>
            <a:off x="-19050" y="0"/>
            <a:ext cx="2914650" cy="2686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6528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2900</TotalTime>
  <Words>25</Words>
  <Application>Microsoft Office PowerPoint</Application>
  <PresentationFormat>On-screen Show (4:3)</PresentationFormat>
  <Paragraphs>15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Young</dc:creator>
  <cp:lastModifiedBy>Botao Hu</cp:lastModifiedBy>
  <cp:revision>31</cp:revision>
  <dcterms:created xsi:type="dcterms:W3CDTF">2006-08-16T00:00:00Z</dcterms:created>
  <dcterms:modified xsi:type="dcterms:W3CDTF">2018-05-17T02:01:25Z</dcterms:modified>
</cp:coreProperties>
</file>

<file path=docProps/thumbnail.jpeg>
</file>